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5"/>
  </p:notesMasterIdLst>
  <p:handoutMasterIdLst>
    <p:handoutMasterId r:id="rId6"/>
  </p:handoutMasterIdLst>
  <p:sldSz cx="12192000" cy="6858000"/>
  <p:notesSz cx="6718300" cy="9855200"/>
  <p:defaultTextStyle>
    <a:defPPr>
      <a:defRPr lang="de-CH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4">
          <p15:clr>
            <a:srgbClr val="A4A3A4"/>
          </p15:clr>
        </p15:guide>
        <p15:guide id="2" pos="21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C9B"/>
    <a:srgbClr val="ED181E"/>
    <a:srgbClr val="F0F5FD"/>
    <a:srgbClr val="E8F0F8"/>
    <a:srgbClr val="E6E6E6"/>
    <a:srgbClr val="DDDDDD"/>
    <a:srgbClr val="C0C0C0"/>
    <a:srgbClr val="B2B2B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" autoAdjust="0"/>
    <p:restoredTop sz="86461" autoAdjust="0"/>
  </p:normalViewPr>
  <p:slideViewPr>
    <p:cSldViewPr snapToObjects="1">
      <p:cViewPr varScale="1">
        <p:scale>
          <a:sx n="66" d="100"/>
          <a:sy n="66" d="100"/>
        </p:scale>
        <p:origin x="48" y="20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74" d="100"/>
          <a:sy n="74" d="100"/>
        </p:scale>
        <p:origin x="-2526" y="-102"/>
      </p:cViewPr>
      <p:guideLst>
        <p:guide orient="horz" pos="3104"/>
        <p:guide pos="211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07037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07037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44143B-47B5-4CE6-9450-6D7782D19F87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930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7037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CH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613" y="739775"/>
            <a:ext cx="6569075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5774" y="4681220"/>
            <a:ext cx="4926753" cy="443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CH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7037" y="936244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7BBFFF-8A69-41F7-A001-782C5E282A49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05485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hyperlink" Target="http://www.star.admin.ch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 One Heal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63FE3F0-CC0D-1B8F-406F-894537F9CB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</a:t>
            </a:r>
            <a:r>
              <a:rPr lang="de-DE" dirty="0" err="1"/>
              <a:t>titolo</a:t>
            </a:r>
            <a:br>
              <a:rPr lang="de-DE" dirty="0"/>
            </a:br>
            <a:r>
              <a:rPr lang="de-DE" dirty="0"/>
              <a:t>One Health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2">
            <a:extLst>
              <a:ext uri="{FF2B5EF4-FFF2-40B4-BE49-F238E27FC236}">
                <a16:creationId xmlns:a16="http://schemas.microsoft.com/office/drawing/2014/main" id="{CBC99E4B-8725-3EDE-27CA-0077BD2EF8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6970FCBB-9767-06D6-E545-62D39E2D76DE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87D7C31-FE7B-56B4-1A7D-61C763D5B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30351" t="84515"/>
          <a:stretch>
            <a:fillRect/>
          </a:stretch>
        </p:blipFill>
        <p:spPr>
          <a:xfrm>
            <a:off x="-1" y="0"/>
            <a:ext cx="7546797" cy="169169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DFB43C3-4913-B887-1414-736941730E1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86835" t="6483" b="38902"/>
          <a:stretch>
            <a:fillRect/>
          </a:stretch>
        </p:blipFill>
        <p:spPr>
          <a:xfrm>
            <a:off x="0" y="0"/>
            <a:ext cx="1643998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6B64C78C-A1D4-8EE0-E888-B823906DE92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33669" r="81503" b="23355"/>
          <a:stretch>
            <a:fillRect/>
          </a:stretch>
        </p:blipFill>
        <p:spPr>
          <a:xfrm>
            <a:off x="9818456" y="1340768"/>
            <a:ext cx="2373544" cy="55172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 Uma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3DB6EE6-C651-CA81-827B-BABD945B1AE2}"/>
              </a:ext>
            </a:extLst>
          </p:cNvPr>
          <p:cNvPicPr>
            <a:picLocks/>
          </p:cNvPicPr>
          <p:nvPr userDrawn="1"/>
        </p:nvPicPr>
        <p:blipFill>
          <a:blip r:embed="rId2"/>
          <a:srcRect r="31689" b="82394"/>
          <a:stretch>
            <a:fillRect/>
          </a:stretch>
        </p:blipFill>
        <p:spPr>
          <a:xfrm>
            <a:off x="3420000" y="4597199"/>
            <a:ext cx="8772000" cy="226080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6E356A3-13F2-1092-93B9-250F6C5427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18093" r="79988" b="28023"/>
          <a:stretch>
            <a:fillRect/>
          </a:stretch>
        </p:blipFill>
        <p:spPr>
          <a:xfrm>
            <a:off x="9645036" y="0"/>
            <a:ext cx="2546964" cy="6858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16E3FCE-6C22-6EAA-82C8-ED80B8AC7E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4" r="42468"/>
          <a:stretch>
            <a:fillRect/>
          </a:stretch>
        </p:blipFill>
        <p:spPr>
          <a:xfrm rot="16200000">
            <a:off x="1519200" y="-1525791"/>
            <a:ext cx="5204662" cy="825624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364887"/>
            <a:ext cx="6091200" cy="1800200"/>
          </a:xfrm>
        </p:spPr>
        <p:txBody>
          <a:bodyPr/>
          <a:lstStyle>
            <a:lvl1pPr>
              <a:defRPr sz="44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/>
              <a:t>Diapositiva </a:t>
            </a:r>
            <a:r>
              <a:rPr lang="de-DE" dirty="0" err="1"/>
              <a:t>titolo</a:t>
            </a:r>
            <a:br>
              <a:rPr lang="de-DE" dirty="0"/>
            </a:br>
            <a:r>
              <a:rPr lang="de-DE" dirty="0" err="1"/>
              <a:t>Umano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165087"/>
            <a:ext cx="6090311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Sottotitoli</a:t>
            </a:r>
            <a:endParaRPr lang="en-GB" dirty="0"/>
          </a:p>
          <a:p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ED26C1C-AA1C-8402-B3E0-C9A4C9D9892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716599F8-9AE6-ED56-F2AC-CA68BAAD835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60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 Animale/Agricolt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DF04DBB5-C95B-C3A1-43DF-11363A496D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 r="42680"/>
          <a:stretch>
            <a:fillRect/>
          </a:stretch>
        </p:blipFill>
        <p:spPr>
          <a:xfrm rot="16200000">
            <a:off x="1432800" y="-1440000"/>
            <a:ext cx="5185624" cy="806562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4297307-0D8E-7A5F-FFB7-C227CC1B8C72}"/>
              </a:ext>
            </a:extLst>
          </p:cNvPr>
          <p:cNvPicPr>
            <a:picLocks/>
          </p:cNvPicPr>
          <p:nvPr userDrawn="1"/>
        </p:nvPicPr>
        <p:blipFill>
          <a:blip r:embed="rId3"/>
          <a:srcRect r="32156" b="83766"/>
          <a:stretch>
            <a:fillRect/>
          </a:stretch>
        </p:blipFill>
        <p:spPr>
          <a:xfrm>
            <a:off x="3479936" y="4773376"/>
            <a:ext cx="8712064" cy="20846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8E09AD7B-9B26-9DF7-4C31-FB6ABD382D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2588" r="79989" b="28023"/>
          <a:stretch>
            <a:fillRect/>
          </a:stretch>
        </p:blipFill>
        <p:spPr>
          <a:xfrm>
            <a:off x="9645036" y="1844824"/>
            <a:ext cx="2546964" cy="5013176"/>
          </a:xfrm>
          <a:prstGeom prst="rect">
            <a:avLst/>
          </a:prstGeom>
        </p:spPr>
      </p:pic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165087"/>
            <a:ext cx="6090311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bg2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Sottotitoli</a:t>
            </a:r>
            <a:endParaRPr lang="en-GB" dirty="0"/>
          </a:p>
          <a:p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662362F-9399-3180-D2C2-7E40BE1704AD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364887"/>
            <a:ext cx="6091200" cy="1800200"/>
          </a:xfrm>
        </p:spPr>
        <p:txBody>
          <a:bodyPr/>
          <a:lstStyle>
            <a:lvl1pPr>
              <a:defRPr sz="44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/>
              <a:t>Diapositiva </a:t>
            </a:r>
            <a:r>
              <a:rPr lang="de-DE" dirty="0" err="1"/>
              <a:t>titolo</a:t>
            </a:r>
            <a:r>
              <a:rPr lang="de-DE" dirty="0"/>
              <a:t> </a:t>
            </a:r>
            <a:r>
              <a:rPr lang="de-DE" dirty="0" err="1"/>
              <a:t>Animale</a:t>
            </a:r>
            <a:r>
              <a:rPr lang="de-DE" dirty="0"/>
              <a:t>/</a:t>
            </a:r>
            <a:r>
              <a:rPr lang="de-DE" dirty="0" err="1"/>
              <a:t>Agricoltura</a:t>
            </a:r>
            <a:endParaRPr lang="en-GB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D1BFDEE-F9F3-2597-8AE6-B47B2AFBFA9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98D6D08B-0658-5925-D0F2-A2113FB407F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212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 Ambi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5429A22B-59D6-A6D3-A625-366CB54C175B}"/>
              </a:ext>
            </a:extLst>
          </p:cNvPr>
          <p:cNvPicPr>
            <a:picLocks/>
          </p:cNvPicPr>
          <p:nvPr userDrawn="1"/>
        </p:nvPicPr>
        <p:blipFill>
          <a:blip r:embed="rId2"/>
          <a:srcRect t="19632" r="80632" b="26478"/>
          <a:stretch>
            <a:fillRect/>
          </a:stretch>
        </p:blipFill>
        <p:spPr>
          <a:xfrm>
            <a:off x="9727200" y="0"/>
            <a:ext cx="2464800" cy="6858000"/>
          </a:xfrm>
          <a:prstGeom prst="rect">
            <a:avLst/>
          </a:prstGeom>
        </p:spPr>
      </p:pic>
      <p:pic>
        <p:nvPicPr>
          <p:cNvPr id="6" name="Grafik 5" descr="Ein Bild, das Screenshot, Grün, Rechteck, Design enthält.&#10;&#10;KI-generierte Inhalte können fehlerhaft sein.">
            <a:extLst>
              <a:ext uri="{FF2B5EF4-FFF2-40B4-BE49-F238E27FC236}">
                <a16:creationId xmlns:a16="http://schemas.microsoft.com/office/drawing/2014/main" id="{3D3715B6-71A4-3443-1713-5C376ED6D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0" t="41445"/>
          <a:stretch>
            <a:fillRect/>
          </a:stretch>
        </p:blipFill>
        <p:spPr>
          <a:xfrm>
            <a:off x="-14400" y="0"/>
            <a:ext cx="8086016" cy="53732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FC1A702-5440-86E5-A9BE-12AE321F7459}"/>
              </a:ext>
            </a:extLst>
          </p:cNvPr>
          <p:cNvPicPr>
            <a:picLocks/>
          </p:cNvPicPr>
          <p:nvPr userDrawn="1"/>
        </p:nvPicPr>
        <p:blipFill>
          <a:blip r:embed="rId4"/>
          <a:srcRect r="32156" b="83766"/>
          <a:stretch>
            <a:fillRect/>
          </a:stretch>
        </p:blipFill>
        <p:spPr>
          <a:xfrm>
            <a:off x="3479936" y="4773376"/>
            <a:ext cx="8712064" cy="2084624"/>
          </a:xfrm>
          <a:prstGeom prst="rect">
            <a:avLst/>
          </a:prstGeom>
        </p:spPr>
      </p:pic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165087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F39272ED-3204-2192-8740-8E4108DA150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364887"/>
            <a:ext cx="6091200" cy="1800200"/>
          </a:xfrm>
        </p:spPr>
        <p:txBody>
          <a:bodyPr/>
          <a:lstStyle>
            <a:lvl1pPr>
              <a:defRPr sz="4400" b="1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de-DE" dirty="0"/>
              <a:t>Diapositiva </a:t>
            </a:r>
            <a:r>
              <a:rPr lang="de-DE" dirty="0" err="1"/>
              <a:t>titolo</a:t>
            </a:r>
            <a:r>
              <a:rPr lang="de-DE" dirty="0"/>
              <a:t> Ambiente</a:t>
            </a:r>
            <a:endParaRPr lang="en-GB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5D0D6D8-2DA1-1E64-EEC2-B69CABA2ED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F5C637B7-F38F-E219-CD2E-C03B1ECB104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99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i transizione One Health con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249448C3-D8E5-9E56-5665-54103E5958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23795" b="80635"/>
          <a:stretch>
            <a:fillRect/>
          </a:stretch>
        </p:blipFill>
        <p:spPr>
          <a:xfrm>
            <a:off x="3349842" y="4598539"/>
            <a:ext cx="8842158" cy="2259461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12E44859-540D-FC18-B7C1-F97CFAE2C9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4412" r="80315" b="22168"/>
          <a:stretch>
            <a:fillRect/>
          </a:stretch>
        </p:blipFill>
        <p:spPr>
          <a:xfrm>
            <a:off x="9666056" y="0"/>
            <a:ext cx="2525944" cy="68580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8552" y="1484785"/>
            <a:ext cx="8732158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br>
              <a:rPr lang="de-DE" dirty="0"/>
            </a:br>
            <a:r>
              <a:rPr lang="de-DE" dirty="0"/>
              <a:t>One Health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11242303" y="6086077"/>
            <a:ext cx="520013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8551" y="3415134"/>
            <a:ext cx="871734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pic>
        <p:nvPicPr>
          <p:cNvPr id="4" name="Picture 37" descr="Logo_CMYK_pos">
            <a:extLst>
              <a:ext uri="{FF2B5EF4-FFF2-40B4-BE49-F238E27FC236}">
                <a16:creationId xmlns:a16="http://schemas.microsoft.com/office/drawing/2014/main" id="{330A3180-E8A8-08F9-959A-B5292DA218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06FBFAA-0426-812B-0671-E486F3797FB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85055" r="9646"/>
          <a:stretch>
            <a:fillRect/>
          </a:stretch>
        </p:blipFill>
        <p:spPr>
          <a:xfrm>
            <a:off x="2135561" y="0"/>
            <a:ext cx="10056440" cy="16770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B77828B-9814-2DA0-0C4B-9BDAE5CC577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3047"/>
            <a:ext cx="1686280" cy="442800"/>
          </a:xfrm>
          <a:prstGeom prst="rect">
            <a:avLst/>
          </a:prstGeom>
        </p:spPr>
      </p:pic>
      <p:sp>
        <p:nvSpPr>
          <p:cNvPr id="3" name="Text Box 32">
            <a:extLst>
              <a:ext uri="{FF2B5EF4-FFF2-40B4-BE49-F238E27FC236}">
                <a16:creationId xmlns:a16="http://schemas.microsoft.com/office/drawing/2014/main" id="{96C90DF6-54F1-25C4-781F-E11E8665BF0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960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i transizione Umano con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BE53B3A-3825-5B9C-BE9F-C466B46C69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3901" r="10022"/>
          <a:stretch>
            <a:fillRect/>
          </a:stretch>
        </p:blipFill>
        <p:spPr>
          <a:xfrm>
            <a:off x="2646000" y="-2"/>
            <a:ext cx="9546000" cy="171634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796720E-B708-648B-F678-AD63E67D18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3034" b="68929"/>
          <a:stretch>
            <a:fillRect/>
          </a:stretch>
        </p:blipFill>
        <p:spPr>
          <a:xfrm>
            <a:off x="6233434" y="3645025"/>
            <a:ext cx="5958566" cy="321297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D732D86C-2F0C-0EAF-7BC8-32F2CA146F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5234" t="8594" b="36845"/>
          <a:stretch>
            <a:fillRect/>
          </a:stretch>
        </p:blipFill>
        <p:spPr>
          <a:xfrm>
            <a:off x="0" y="0"/>
            <a:ext cx="1846657" cy="6858002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r>
              <a:rPr lang="de-DE" dirty="0"/>
              <a:t> </a:t>
            </a:r>
            <a:r>
              <a:rPr lang="de-DE" dirty="0" err="1"/>
              <a:t>Umano</a:t>
            </a:r>
            <a:r>
              <a:rPr lang="de-DE" dirty="0"/>
              <a:t>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0DD9F9DE-4977-933C-1FB4-C4FC34095CF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06EA93A-8EB1-66D1-E35D-E9F2FB9DBFD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3047"/>
            <a:ext cx="1686280" cy="442800"/>
          </a:xfrm>
          <a:prstGeom prst="rect">
            <a:avLst/>
          </a:prstGeom>
        </p:spPr>
      </p:pic>
      <p:sp>
        <p:nvSpPr>
          <p:cNvPr id="5" name="Text Box 32">
            <a:extLst>
              <a:ext uri="{FF2B5EF4-FFF2-40B4-BE49-F238E27FC236}">
                <a16:creationId xmlns:a16="http://schemas.microsoft.com/office/drawing/2014/main" id="{006C9A6A-EA20-72D4-1581-87BF9393584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7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i transizione Animale/Agricoltura con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401185-0632-F590-FA7D-F285A2798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2996" b="67994"/>
          <a:stretch>
            <a:fillRect/>
          </a:stretch>
        </p:blipFill>
        <p:spPr>
          <a:xfrm>
            <a:off x="6199200" y="3452401"/>
            <a:ext cx="5992800" cy="3405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44153BC-D080-CFED-292E-F883EE239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940" t="7099" b="38287"/>
          <a:stretch>
            <a:fillRect/>
          </a:stretch>
        </p:blipFill>
        <p:spPr>
          <a:xfrm>
            <a:off x="0" y="-2"/>
            <a:ext cx="1755771" cy="685800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916C00B9-FF47-936F-6BD3-71EE9C4E4E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199" r="11468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r>
              <a:rPr lang="de-DE" dirty="0"/>
              <a:t> </a:t>
            </a:r>
            <a:r>
              <a:rPr lang="de-DE" dirty="0" err="1"/>
              <a:t>Animale</a:t>
            </a:r>
            <a:r>
              <a:rPr lang="de-DE" dirty="0"/>
              <a:t>/</a:t>
            </a:r>
            <a:r>
              <a:rPr lang="de-DE" dirty="0" err="1"/>
              <a:t>Agricoltura</a:t>
            </a:r>
            <a:r>
              <a:rPr lang="de-DE" dirty="0"/>
              <a:t>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loghi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0AB96481-3A6D-4EC3-7D8D-C20B0E982205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311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65EE5E7-BA9E-1369-3B71-75CAA5FEE43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3047"/>
            <a:ext cx="1686280" cy="442800"/>
          </a:xfrm>
          <a:prstGeom prst="rect">
            <a:avLst/>
          </a:prstGeom>
        </p:spPr>
      </p:pic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E007989-860E-EC65-96A4-968731003D8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37DC3638-F297-B2C8-CAAF-C07D812385F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834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i transizione Ambiente con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6476FDF-F2B2-37B5-836D-113EC0DCAD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41542" b="68962"/>
          <a:stretch>
            <a:fillRect/>
          </a:stretch>
        </p:blipFill>
        <p:spPr>
          <a:xfrm>
            <a:off x="6224400" y="3652655"/>
            <a:ext cx="5967600" cy="320534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E063B7E-BCF2-2A5E-96DB-81456D8D10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234" t="8594" b="36845"/>
          <a:stretch>
            <a:fillRect/>
          </a:stretch>
        </p:blipFill>
        <p:spPr>
          <a:xfrm>
            <a:off x="0" y="0"/>
            <a:ext cx="1846657" cy="6858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E150B24-746C-9507-CBA4-8979FFCD889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199" r="11468"/>
          <a:stretch>
            <a:fillRect/>
          </a:stretch>
        </p:blipFill>
        <p:spPr>
          <a:xfrm>
            <a:off x="2495600" y="-1"/>
            <a:ext cx="9518393" cy="157496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7817" y="1962447"/>
            <a:ext cx="8754606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r>
              <a:rPr lang="de-DE" dirty="0"/>
              <a:t> Ambiente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7816" y="3892796"/>
            <a:ext cx="6090783" cy="1055688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pic>
        <p:nvPicPr>
          <p:cNvPr id="2" name="Picture 37" descr="Logo_CMYK_pos">
            <a:extLst>
              <a:ext uri="{FF2B5EF4-FFF2-40B4-BE49-F238E27FC236}">
                <a16:creationId xmlns:a16="http://schemas.microsoft.com/office/drawing/2014/main" id="{5C7DC817-FB66-05A6-A4B0-37DC1A892A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D6E5619-30F8-AF9E-6D2A-08DF6851BDC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3047"/>
            <a:ext cx="1686280" cy="442800"/>
          </a:xfrm>
          <a:prstGeom prst="rect">
            <a:avLst/>
          </a:prstGeom>
        </p:spPr>
      </p:pic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239F03F-7952-8A56-983F-B17EE54FC37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0651C1EF-B615-CDAF-BA0B-D7282F88E3C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5793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i transizione One Health senza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CEF7CB1-ABCF-69D8-B426-18C7D89D06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23795" b="80635"/>
          <a:stretch>
            <a:fillRect/>
          </a:stretch>
        </p:blipFill>
        <p:spPr>
          <a:xfrm>
            <a:off x="3349842" y="4598539"/>
            <a:ext cx="8842158" cy="225946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3F045FC-2146-E6E5-0C40-D68ED5A64C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4412" r="80315" b="22168"/>
          <a:stretch>
            <a:fillRect/>
          </a:stretch>
        </p:blipFill>
        <p:spPr>
          <a:xfrm>
            <a:off x="9666056" y="0"/>
            <a:ext cx="2525944" cy="6858000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8552" y="1484785"/>
            <a:ext cx="8732158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br>
              <a:rPr lang="de-DE" dirty="0"/>
            </a:br>
            <a:r>
              <a:rPr lang="de-DE" dirty="0"/>
              <a:t>One Health senza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11280575" y="6086077"/>
            <a:ext cx="481741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8551" y="3415134"/>
            <a:ext cx="8717341" cy="1055688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accent5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Sottotitoli</a:t>
            </a:r>
            <a:endParaRPr lang="en-GB" dirty="0"/>
          </a:p>
          <a:p>
            <a:endParaRPr lang="de-DE" dirty="0"/>
          </a:p>
        </p:txBody>
      </p:sp>
      <p:sp>
        <p:nvSpPr>
          <p:cNvPr id="2" name="AutoShape 43">
            <a:extLst>
              <a:ext uri="{FF2B5EF4-FFF2-40B4-BE49-F238E27FC236}">
                <a16:creationId xmlns:a16="http://schemas.microsoft.com/office/drawing/2014/main" id="{B9D0D30A-22C6-8C7A-C7E1-450B3B5F8DA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it-IT" sz="900" dirty="0">
                <a:latin typeface="Arial" charset="0"/>
              </a:rPr>
              <a:t>StAR è un progetto congiunto di UFSP, USAV, UFAG e UFAM</a:t>
            </a:r>
            <a:endParaRPr lang="de-CH" sz="900" b="1" dirty="0">
              <a:latin typeface="Arial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8E803E4-02A5-7B7B-5922-682E4F7D4B1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055" r="9646"/>
          <a:stretch>
            <a:fillRect/>
          </a:stretch>
        </p:blipFill>
        <p:spPr>
          <a:xfrm>
            <a:off x="2135561" y="0"/>
            <a:ext cx="10056440" cy="167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204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i transizione Umano senza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BC8556F-2081-F675-C240-1429D47A18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3901" r="10022"/>
          <a:stretch>
            <a:fillRect/>
          </a:stretch>
        </p:blipFill>
        <p:spPr>
          <a:xfrm>
            <a:off x="2646000" y="-2"/>
            <a:ext cx="9546000" cy="171634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BFD989A-F77C-5311-5AE2-E7C57CFD00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43034" b="68929"/>
          <a:stretch>
            <a:fillRect/>
          </a:stretch>
        </p:blipFill>
        <p:spPr>
          <a:xfrm>
            <a:off x="6233434" y="3645025"/>
            <a:ext cx="5958566" cy="321297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9E585B79-2A2E-FDC8-A5F2-6B80DA4FC04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85234" t="8594" b="36845"/>
          <a:stretch>
            <a:fillRect/>
          </a:stretch>
        </p:blipFill>
        <p:spPr>
          <a:xfrm>
            <a:off x="0" y="-19052"/>
            <a:ext cx="1846657" cy="6858002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9200" y="1484785"/>
            <a:ext cx="8769424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r>
              <a:rPr lang="de-DE" dirty="0"/>
              <a:t> </a:t>
            </a:r>
            <a:r>
              <a:rPr lang="de-DE" dirty="0" err="1"/>
              <a:t>Umano</a:t>
            </a:r>
            <a:r>
              <a:rPr lang="de-DE" dirty="0"/>
              <a:t> senza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9200" y="3415133"/>
            <a:ext cx="6191953" cy="2339485"/>
          </a:xfr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>
                <a:solidFill>
                  <a:schemeClr val="accent5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Sottotitoli</a:t>
            </a:r>
            <a:endParaRPr lang="en-GB" dirty="0"/>
          </a:p>
          <a:p>
            <a:endParaRPr lang="en-GB" dirty="0"/>
          </a:p>
        </p:txBody>
      </p:sp>
      <p:sp>
        <p:nvSpPr>
          <p:cNvPr id="3" name="AutoShape 43">
            <a:extLst>
              <a:ext uri="{FF2B5EF4-FFF2-40B4-BE49-F238E27FC236}">
                <a16:creationId xmlns:a16="http://schemas.microsoft.com/office/drawing/2014/main" id="{B385A856-E4DA-CB05-B512-70F22E5B40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it-IT" sz="900" dirty="0">
                <a:latin typeface="Arial" charset="0"/>
              </a:rPr>
              <a:t>StAR è un progetto congiunto di UFSP, USAV, UFAG e UFAM</a:t>
            </a:r>
            <a:endParaRPr lang="de-CH" sz="900" b="1" dirty="0">
              <a:latin typeface="Arial" charset="0"/>
            </a:endParaRPr>
          </a:p>
        </p:txBody>
      </p:sp>
      <p:sp>
        <p:nvSpPr>
          <p:cNvPr id="4" name="Foliennummernplatzhalter 4">
            <a:extLst>
              <a:ext uri="{FF2B5EF4-FFF2-40B4-BE49-F238E27FC236}">
                <a16:creationId xmlns:a16="http://schemas.microsoft.com/office/drawing/2014/main" id="{E59E6671-987F-5885-01D5-4EA147C8CD19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08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i transizione Animale/Agricoltura senza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38B9D93-59FD-2BEC-69E1-A1249B2D99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2996" b="67994"/>
          <a:stretch>
            <a:fillRect/>
          </a:stretch>
        </p:blipFill>
        <p:spPr>
          <a:xfrm>
            <a:off x="6199200" y="3452401"/>
            <a:ext cx="5992800" cy="340560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EB21780-DF3F-1187-3ACA-E6CE8F377F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940" t="7099" b="38287"/>
          <a:stretch>
            <a:fillRect/>
          </a:stretch>
        </p:blipFill>
        <p:spPr>
          <a:xfrm>
            <a:off x="0" y="-2"/>
            <a:ext cx="1755771" cy="685800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E6DD932-5F75-5CF8-A648-C403296F54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199" r="11468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9200" y="1484785"/>
            <a:ext cx="8747710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r>
              <a:rPr lang="de-DE" dirty="0"/>
              <a:t> </a:t>
            </a:r>
            <a:r>
              <a:rPr lang="de-DE" dirty="0" err="1"/>
              <a:t>Animale</a:t>
            </a:r>
            <a:r>
              <a:rPr lang="de-DE" dirty="0"/>
              <a:t>/</a:t>
            </a:r>
            <a:r>
              <a:rPr lang="de-DE" dirty="0" err="1"/>
              <a:t>Agricoltura</a:t>
            </a:r>
            <a:r>
              <a:rPr lang="de-DE" dirty="0"/>
              <a:t> senza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1BA3F59-5595-113D-40D7-64B33B021E98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9200" y="3415133"/>
            <a:ext cx="6191953" cy="2339485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sp>
        <p:nvSpPr>
          <p:cNvPr id="2" name="AutoShape 43">
            <a:extLst>
              <a:ext uri="{FF2B5EF4-FFF2-40B4-BE49-F238E27FC236}">
                <a16:creationId xmlns:a16="http://schemas.microsoft.com/office/drawing/2014/main" id="{BBA8C165-F809-5076-416C-C37E1FC15CF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it-IT" sz="900" dirty="0">
                <a:latin typeface="Arial" charset="0"/>
              </a:rPr>
              <a:t>StAR è un progetto congiunto di UFSP, USAV, UFAG e UFAM</a:t>
            </a:r>
            <a:endParaRPr lang="de-CH" sz="900" b="1" dirty="0">
              <a:latin typeface="Arial" charset="0"/>
            </a:endParaRP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0CF8F588-D288-EA71-93D0-2A9A9C87360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084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i transizione Ambiente senza log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ECAC6F1-2B69-E923-9179-27C904E75D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41542" b="68962"/>
          <a:stretch>
            <a:fillRect/>
          </a:stretch>
        </p:blipFill>
        <p:spPr>
          <a:xfrm>
            <a:off x="6224400" y="3652655"/>
            <a:ext cx="5967600" cy="320534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E514B60-50D2-CF6E-467D-FC4F383C03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5234" t="8594" b="36845"/>
          <a:stretch>
            <a:fillRect/>
          </a:stretch>
        </p:blipFill>
        <p:spPr>
          <a:xfrm>
            <a:off x="0" y="0"/>
            <a:ext cx="1846657" cy="6858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FE6B241-2C86-604A-D73A-7C3F76C32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85199" r="11468"/>
          <a:stretch>
            <a:fillRect/>
          </a:stretch>
        </p:blipFill>
        <p:spPr>
          <a:xfrm>
            <a:off x="2673607" y="-1"/>
            <a:ext cx="9518393" cy="1574961"/>
          </a:xfrm>
          <a:prstGeom prst="rect">
            <a:avLst/>
          </a:prstGeom>
        </p:spPr>
      </p:pic>
      <p:sp>
        <p:nvSpPr>
          <p:cNvPr id="2355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1159200" y="1484785"/>
            <a:ext cx="8747710" cy="1800200"/>
          </a:xfrm>
        </p:spPr>
        <p:txBody>
          <a:bodyPr/>
          <a:lstStyle>
            <a:lvl1pPr>
              <a:defRPr sz="4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/>
              <a:t>Diapositiva di </a:t>
            </a:r>
            <a:r>
              <a:rPr lang="de-DE" dirty="0" err="1"/>
              <a:t>transizione</a:t>
            </a:r>
            <a:r>
              <a:rPr lang="de-DE" dirty="0"/>
              <a:t> Ambiente senza </a:t>
            </a:r>
            <a:r>
              <a:rPr lang="de-DE" dirty="0" err="1"/>
              <a:t>loghi</a:t>
            </a:r>
            <a:endParaRPr lang="en-GB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ECB5ED8-24A4-6FE1-2A44-18BE7401E9B2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1159200" y="3415133"/>
            <a:ext cx="6191953" cy="2339485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de-DE" dirty="0" err="1"/>
              <a:t>Sottotitoli</a:t>
            </a:r>
            <a:endParaRPr lang="en-GB" dirty="0"/>
          </a:p>
        </p:txBody>
      </p:sp>
      <p:sp>
        <p:nvSpPr>
          <p:cNvPr id="6" name="AutoShape 43">
            <a:extLst>
              <a:ext uri="{FF2B5EF4-FFF2-40B4-BE49-F238E27FC236}">
                <a16:creationId xmlns:a16="http://schemas.microsoft.com/office/drawing/2014/main" id="{19A44DC2-687D-F6DF-D988-554717CC409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it-IT" sz="900" dirty="0">
                <a:latin typeface="Arial" charset="0"/>
              </a:rPr>
              <a:t>StAR è un progetto congiunto di UFSP, USAV, UFAG e UFAM</a:t>
            </a:r>
            <a:endParaRPr lang="de-CH" sz="900" b="1" dirty="0">
              <a:latin typeface="Arial" charset="0"/>
            </a:endParaRP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D6F979FA-0447-2441-AF18-5106356E092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280575" y="6086077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CH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pitchFamily="18" charset="0"/>
                <a:ea typeface="+mn-ea"/>
                <a:cs typeface="+mn-cs"/>
              </a:defRPr>
            </a:lvl9pPr>
          </a:lstStyle>
          <a:p>
            <a:endParaRPr lang="de-CH" dirty="0">
              <a:solidFill>
                <a:schemeClr val="bg2"/>
              </a:solidFill>
            </a:endParaRPr>
          </a:p>
          <a:p>
            <a:fld id="{55A7A8D5-D020-4A5B-813F-41DCE102BDD0}" type="slidenum">
              <a:rPr lang="de-CH" smtClean="0">
                <a:solidFill>
                  <a:schemeClr val="bg2"/>
                </a:solidFill>
              </a:rPr>
              <a:pPr/>
              <a:t>‹Nr.›</a:t>
            </a:fld>
            <a:endParaRPr lang="de-CH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517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3000" y="980728"/>
            <a:ext cx="9948333" cy="98901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Titolo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3000" y="2106265"/>
            <a:ext cx="9948335" cy="3626991"/>
          </a:xfrm>
        </p:spPr>
        <p:txBody>
          <a:bodyPr/>
          <a:lstStyle>
            <a:lvl1pPr>
              <a:lnSpc>
                <a:spcPct val="15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Foliennummernplatzhalter 4">
            <a:extLst>
              <a:ext uri="{FF2B5EF4-FFF2-40B4-BE49-F238E27FC236}">
                <a16:creationId xmlns:a16="http://schemas.microsoft.com/office/drawing/2014/main" id="{5AC855EE-A588-4EBE-C1DC-611575A264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80575" y="6086077"/>
            <a:ext cx="481741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EE1C8BD-65E2-023F-8487-A4EF5F17C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  <p:sp>
        <p:nvSpPr>
          <p:cNvPr id="4" name="AutoShape 43">
            <a:extLst>
              <a:ext uri="{FF2B5EF4-FFF2-40B4-BE49-F238E27FC236}">
                <a16:creationId xmlns:a16="http://schemas.microsoft.com/office/drawing/2014/main" id="{6139D3C9-4753-8719-FA45-92F264E5AA4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it-IT" sz="900" dirty="0">
                <a:latin typeface="Arial" charset="0"/>
              </a:rPr>
              <a:t>StAR è un progetto congiunto di UFSP, USAV, UFAG e UFAM</a:t>
            </a:r>
            <a:endParaRPr lang="de-CH" sz="900" b="1" dirty="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43000" y="980728"/>
            <a:ext cx="9948333" cy="98901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 dirty="0" err="1"/>
              <a:t>Titolo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43000" y="2106265"/>
            <a:ext cx="9948335" cy="3626991"/>
          </a:xfrm>
        </p:spPr>
        <p:txBody>
          <a:bodyPr/>
          <a:lstStyle>
            <a:lvl1pPr>
              <a:lnSpc>
                <a:spcPct val="15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7" name="Foliennummernplatzhalter 4">
            <a:extLst>
              <a:ext uri="{FF2B5EF4-FFF2-40B4-BE49-F238E27FC236}">
                <a16:creationId xmlns:a16="http://schemas.microsoft.com/office/drawing/2014/main" id="{5AC855EE-A588-4EBE-C1DC-611575A264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80575" y="6086077"/>
            <a:ext cx="481741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EE1C8BD-65E2-023F-8487-A4EF5F17C4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87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70A3AAE7-4641-EA08-52F2-63AE10C4C6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3001" y="980728"/>
            <a:ext cx="9948333" cy="98901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 dirty="0" err="1"/>
              <a:t>Titolo</a:t>
            </a:r>
            <a:endParaRPr lang="de-CH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1E24FC6A-17BA-E778-8E83-C4F511B5C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1" y="2106265"/>
            <a:ext cx="4864100" cy="4066062"/>
          </a:xfrm>
        </p:spPr>
        <p:txBody>
          <a:bodyPr/>
          <a:lstStyle>
            <a:lvl1pPr>
              <a:lnSpc>
                <a:spcPct val="150000"/>
              </a:lnSpc>
              <a:defRPr sz="2000">
                <a:solidFill>
                  <a:schemeClr val="tx1"/>
                </a:solidFill>
              </a:defRPr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/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/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D0C84A10-DD20-0E16-92C9-CCFD319957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0302" y="2106265"/>
            <a:ext cx="4881033" cy="4066062"/>
          </a:xfrm>
        </p:spPr>
        <p:txBody>
          <a:bodyPr/>
          <a:lstStyle>
            <a:lvl1pPr>
              <a:lnSpc>
                <a:spcPct val="150000"/>
              </a:lnSpc>
              <a:defRPr sz="2000"/>
            </a:lvl1pPr>
            <a:lvl2pPr>
              <a:lnSpc>
                <a:spcPct val="150000"/>
              </a:lnSpc>
              <a:defRPr sz="2000">
                <a:solidFill>
                  <a:schemeClr val="tx1"/>
                </a:solidFill>
              </a:defRPr>
            </a:lvl2pPr>
            <a:lvl3pPr>
              <a:lnSpc>
                <a:spcPct val="150000"/>
              </a:lnSpc>
              <a:defRPr sz="2000"/>
            </a:lvl3pPr>
            <a:lvl4pPr>
              <a:lnSpc>
                <a:spcPct val="150000"/>
              </a:lnSpc>
              <a:defRPr sz="2000"/>
            </a:lvl4pPr>
            <a:lvl5pPr>
              <a:lnSpc>
                <a:spcPct val="150000"/>
              </a:lnSpc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1782BDC-A331-FBA4-CD45-E857B5A107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336" y="403047"/>
            <a:ext cx="1686280" cy="442800"/>
          </a:xfrm>
          <a:prstGeom prst="rect">
            <a:avLst/>
          </a:prstGeom>
        </p:spPr>
      </p:pic>
      <p:sp>
        <p:nvSpPr>
          <p:cNvPr id="2" name="Foliennummernplatzhalter 4">
            <a:extLst>
              <a:ext uri="{FF2B5EF4-FFF2-40B4-BE49-F238E27FC236}">
                <a16:creationId xmlns:a16="http://schemas.microsoft.com/office/drawing/2014/main" id="{E0F05743-3CBC-294A-242B-1963D31580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80575" y="6086077"/>
            <a:ext cx="481741" cy="476250"/>
          </a:xfrm>
        </p:spPr>
        <p:txBody>
          <a:bodyPr/>
          <a:lstStyle>
            <a:lvl1pPr>
              <a:defRPr sz="1200"/>
            </a:lvl1pPr>
          </a:lstStyle>
          <a:p>
            <a:endParaRPr lang="de-CH" dirty="0"/>
          </a:p>
          <a:p>
            <a:fld id="{55A7A8D5-D020-4A5B-813F-41DCE102BDD0}" type="slidenum">
              <a:rPr lang="de-CH" smtClean="0"/>
              <a:pPr/>
              <a:t>‹Nr.›</a:t>
            </a:fld>
            <a:endParaRPr lang="de-CH" dirty="0"/>
          </a:p>
        </p:txBody>
      </p:sp>
      <p:sp>
        <p:nvSpPr>
          <p:cNvPr id="4" name="AutoShape 43">
            <a:extLst>
              <a:ext uri="{FF2B5EF4-FFF2-40B4-BE49-F238E27FC236}">
                <a16:creationId xmlns:a16="http://schemas.microsoft.com/office/drawing/2014/main" id="{88294C1A-2955-7A48-B57C-744289E95D1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30445" y="6308851"/>
            <a:ext cx="5281579" cy="190248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Bef>
                <a:spcPct val="50000"/>
              </a:spcBef>
            </a:pPr>
            <a:r>
              <a:rPr lang="it-IT" sz="900" dirty="0">
                <a:latin typeface="Arial" charset="0"/>
              </a:rPr>
              <a:t>StAR è un progetto congiunto di UFSP, USAV, UFAG e UFAM</a:t>
            </a:r>
            <a:endParaRPr lang="de-CH" sz="900" b="1" dirty="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71DA5438-5713-BE06-C2EA-B963AA6949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892" y="403047"/>
            <a:ext cx="1686280" cy="442800"/>
          </a:xfrm>
          <a:prstGeom prst="rect">
            <a:avLst/>
          </a:prstGeom>
        </p:spPr>
      </p:pic>
      <p:pic>
        <p:nvPicPr>
          <p:cNvPr id="7" name="Picture 37" descr="Logo_CMYK_pos">
            <a:extLst>
              <a:ext uri="{FF2B5EF4-FFF2-40B4-BE49-F238E27FC236}">
                <a16:creationId xmlns:a16="http://schemas.microsoft.com/office/drawing/2014/main" id="{B3F5B291-027D-CD8D-B9BB-CAAB85705A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2908" y="5976439"/>
            <a:ext cx="19970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1F18837-1789-86A5-EA04-6D1785E323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46227" b="77925"/>
          <a:stretch>
            <a:fillRect/>
          </a:stretch>
        </p:blipFill>
        <p:spPr>
          <a:xfrm>
            <a:off x="6222098" y="4434244"/>
            <a:ext cx="5969904" cy="2423756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94B59E9-3AA7-ACA0-8CC3-DEA37E6C017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76689" r="55316"/>
          <a:stretch>
            <a:fillRect/>
          </a:stretch>
        </p:blipFill>
        <p:spPr>
          <a:xfrm>
            <a:off x="7786159" y="-1"/>
            <a:ext cx="4405842" cy="232468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72F457E-75C9-7F74-C21F-10FA29284D7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82612" t="10493" b="34114"/>
          <a:stretch>
            <a:fillRect/>
          </a:stretch>
        </p:blipFill>
        <p:spPr>
          <a:xfrm>
            <a:off x="0" y="-1"/>
            <a:ext cx="2135560" cy="6858001"/>
          </a:xfrm>
          <a:prstGeom prst="rect">
            <a:avLst/>
          </a:prstGeom>
        </p:spPr>
      </p:pic>
      <p:sp>
        <p:nvSpPr>
          <p:cNvPr id="10" name="Textplatzhalter 1">
            <a:extLst>
              <a:ext uri="{FF2B5EF4-FFF2-40B4-BE49-F238E27FC236}">
                <a16:creationId xmlns:a16="http://schemas.microsoft.com/office/drawing/2014/main" id="{A952FF04-387B-88BD-A2A5-429845F45B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228" y="2580359"/>
            <a:ext cx="9721080" cy="1631790"/>
          </a:xfrm>
        </p:spPr>
        <p:txBody>
          <a:bodyPr anchor="ctr"/>
          <a:lstStyle>
            <a:lvl1pPr marL="0" indent="0" algn="ctr">
              <a:buNone/>
              <a:defRPr sz="4000" b="1"/>
            </a:lvl1pPr>
          </a:lstStyle>
          <a:p>
            <a:r>
              <a:rPr lang="de-CH" dirty="0"/>
              <a:t>Grazie per </a:t>
            </a:r>
            <a:r>
              <a:rPr lang="de-CH" dirty="0" err="1"/>
              <a:t>l'attenzione</a:t>
            </a:r>
            <a:endParaRPr lang="de-CH" dirty="0"/>
          </a:p>
        </p:txBody>
      </p:sp>
      <p:sp>
        <p:nvSpPr>
          <p:cNvPr id="12" name="Textplatzhalter 28">
            <a:extLst>
              <a:ext uri="{FF2B5EF4-FFF2-40B4-BE49-F238E27FC236}">
                <a16:creationId xmlns:a16="http://schemas.microsoft.com/office/drawing/2014/main" id="{BADE52E8-91C9-C6A6-3FCD-B4DB721980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76918" y="4628521"/>
            <a:ext cx="3490359" cy="851971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pPr lvl="0"/>
            <a:r>
              <a:rPr lang="de-DE" dirty="0"/>
              <a:t>Note, link, </a:t>
            </a:r>
            <a:r>
              <a:rPr lang="de-DE" dirty="0" err="1"/>
              <a:t>ecc</a:t>
            </a:r>
            <a:r>
              <a:rPr lang="de-DE" dirty="0"/>
              <a:t>.</a:t>
            </a:r>
            <a:endParaRPr lang="de-CH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8DC8EBE-F8A4-B534-5240-14052D7BEEFC}"/>
              </a:ext>
            </a:extLst>
          </p:cNvPr>
          <p:cNvSpPr txBox="1"/>
          <p:nvPr userDrawn="1"/>
        </p:nvSpPr>
        <p:spPr>
          <a:xfrm>
            <a:off x="9696400" y="6061651"/>
            <a:ext cx="2088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u="none" dirty="0">
                <a:ln>
                  <a:noFill/>
                </a:ln>
                <a:solidFill>
                  <a:schemeClr val="bg2"/>
                </a:solidFill>
                <a:latin typeface="+mn-lt"/>
              </a:rPr>
              <a:t>Star.admin.ch </a:t>
            </a:r>
          </a:p>
        </p:txBody>
      </p:sp>
      <p:sp>
        <p:nvSpPr>
          <p:cNvPr id="6" name="Rechteck 5">
            <a:hlinkClick r:id="rId7"/>
            <a:extLst>
              <a:ext uri="{FF2B5EF4-FFF2-40B4-BE49-F238E27FC236}">
                <a16:creationId xmlns:a16="http://schemas.microsoft.com/office/drawing/2014/main" id="{C466F6B9-2316-42B7-E107-0BFA7197012D}"/>
              </a:ext>
            </a:extLst>
          </p:cNvPr>
          <p:cNvSpPr/>
          <p:nvPr userDrawn="1"/>
        </p:nvSpPr>
        <p:spPr bwMode="auto">
          <a:xfrm>
            <a:off x="9678619" y="6068871"/>
            <a:ext cx="1790473" cy="40765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CH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id="{F212C7E3-ECB6-BAA8-B3B4-559A0E71029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215680" y="5976439"/>
            <a:ext cx="324008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r>
              <a:rPr lang="it-IT" sz="800" dirty="0">
                <a:latin typeface="Arial" charset="0"/>
              </a:rPr>
              <a:t>StAR è un progetto congiunto </a:t>
            </a:r>
            <a:r>
              <a:rPr lang="it-CH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 seguenti Uffici federali: Ufficio federale della sanità pubblica UFSP, Ufficio federale della sicurezza alimentare e di veterinaria USAV, Ufficio federale dell’agricoltura UFAG e Ufficio federale dall’ambiente UFAM</a:t>
            </a:r>
            <a:endParaRPr lang="de-CH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3793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280575" y="6296024"/>
            <a:ext cx="481741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>
                <a:latin typeface="+mn-lt"/>
              </a:defRPr>
            </a:lvl1pPr>
          </a:lstStyle>
          <a:p>
            <a:fld id="{F7FC6191-C96F-4DC3-90CC-04C97562C25F}" type="slidenum">
              <a:rPr lang="de-CH"/>
              <a:pPr/>
              <a:t>‹Nr.›</a:t>
            </a:fld>
            <a:endParaRPr lang="de-CH" dirty="0"/>
          </a:p>
        </p:txBody>
      </p:sp>
      <p:sp>
        <p:nvSpPr>
          <p:cNvPr id="1049" name="Text Box 25"/>
          <p:cNvSpPr txBox="1">
            <a:spLocks noChangeArrowheads="1"/>
          </p:cNvSpPr>
          <p:nvPr/>
        </p:nvSpPr>
        <p:spPr bwMode="auto">
          <a:xfrm>
            <a:off x="711200" y="304800"/>
            <a:ext cx="680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CA" sz="2400">
              <a:latin typeface="Arial" charset="0"/>
            </a:endParaRPr>
          </a:p>
        </p:txBody>
      </p:sp>
      <p:sp>
        <p:nvSpPr>
          <p:cNvPr id="1051" name="Rectangle 27"/>
          <p:cNvSpPr>
            <a:spLocks noGrp="1" noChangeArrowheads="1"/>
          </p:cNvSpPr>
          <p:nvPr>
            <p:ph type="title"/>
          </p:nvPr>
        </p:nvSpPr>
        <p:spPr bwMode="auto">
          <a:xfrm>
            <a:off x="1055439" y="323851"/>
            <a:ext cx="10622212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DER TITEL KANN EINZEILIG SEIN</a:t>
            </a:r>
          </a:p>
        </p:txBody>
      </p:sp>
      <p:sp>
        <p:nvSpPr>
          <p:cNvPr id="1052" name="Rectangle 2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441" y="1449388"/>
            <a:ext cx="10622212" cy="4545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 dirty="0"/>
              <a:t>Mastertextformat bearbeiten</a:t>
            </a:r>
          </a:p>
          <a:p>
            <a:pPr lvl="1"/>
            <a:r>
              <a:rPr lang="de-CH" noProof="0" dirty="0"/>
              <a:t>Zweite Ebene</a:t>
            </a:r>
          </a:p>
          <a:p>
            <a:pPr lvl="2"/>
            <a:r>
              <a:rPr lang="de-CH" noProof="0" dirty="0"/>
              <a:t>Dritte Ebene</a:t>
            </a:r>
          </a:p>
          <a:p>
            <a:pPr lvl="3"/>
            <a:r>
              <a:rPr lang="de-CH" noProof="0" dirty="0"/>
              <a:t>Vierte Ebene</a:t>
            </a:r>
          </a:p>
          <a:p>
            <a:pPr lvl="4"/>
            <a:r>
              <a:rPr lang="de-CH" noProof="0" dirty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68" r:id="rId3"/>
    <p:sldLayoutId id="2147483667" r:id="rId4"/>
    <p:sldLayoutId id="2147483655" r:id="rId5"/>
    <p:sldLayoutId id="2147483661" r:id="rId6"/>
    <p:sldLayoutId id="2147483662" r:id="rId7"/>
    <p:sldLayoutId id="2147483663" r:id="rId8"/>
    <p:sldLayoutId id="2147483670" r:id="rId9"/>
    <p:sldLayoutId id="2147483656" r:id="rId10"/>
    <p:sldLayoutId id="2147483657" r:id="rId11"/>
    <p:sldLayoutId id="2147483664" r:id="rId12"/>
    <p:sldLayoutId id="2147483650" r:id="rId13"/>
    <p:sldLayoutId id="2147483671" r:id="rId14"/>
    <p:sldLayoutId id="2147483652" r:id="rId15"/>
    <p:sldLayoutId id="2147483669" r:id="rId16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bg1">
            <a:lumMod val="50000"/>
            <a:lumOff val="50000"/>
          </a:schemeClr>
        </a:buClr>
        <a:buChar char="•"/>
        <a:defRPr sz="21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B2B2B2"/>
        </a:buClr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C0C0"/>
        </a:buClr>
        <a:buChar char="•"/>
        <a:defRPr sz="21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DDDDDD"/>
        </a:buClr>
        <a:buChar char="•"/>
        <a:defRPr sz="21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PPT_Vorlage_StAR">
  <a:themeElements>
    <a:clrScheme name="STAR PPT">
      <a:dk1>
        <a:srgbClr val="000000"/>
      </a:dk1>
      <a:lt1>
        <a:srgbClr val="000000"/>
      </a:lt1>
      <a:dk2>
        <a:srgbClr val="FFFFFF"/>
      </a:dk2>
      <a:lt2>
        <a:srgbClr val="FFFFFF"/>
      </a:lt2>
      <a:accent1>
        <a:srgbClr val="828282"/>
      </a:accent1>
      <a:accent2>
        <a:srgbClr val="52499F"/>
      </a:accent2>
      <a:accent3>
        <a:srgbClr val="999A3C"/>
      </a:accent3>
      <a:accent4>
        <a:srgbClr val="619F46"/>
      </a:accent4>
      <a:accent5>
        <a:srgbClr val="000000"/>
      </a:accent5>
      <a:accent6>
        <a:srgbClr val="D7D7D2"/>
      </a:accent6>
      <a:hlink>
        <a:srgbClr val="0070C0"/>
      </a:hlink>
      <a:folHlink>
        <a:srgbClr val="7030A0"/>
      </a:folHlink>
    </a:clrScheme>
    <a:fontScheme name="StAR PPT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CH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K_Vorlagen_Beam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K_Vorlagen_Beam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K_Vorlagen_Beam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0B9E2E638479746BA81E38CA0E54466" ma:contentTypeVersion="18" ma:contentTypeDescription="Ein neues Dokument erstellen." ma:contentTypeScope="" ma:versionID="c5a2da70a85219d11fe23039ad2b78d7">
  <xsd:schema xmlns:xsd="http://www.w3.org/2001/XMLSchema" xmlns:xs="http://www.w3.org/2001/XMLSchema" xmlns:p="http://schemas.microsoft.com/office/2006/metadata/properties" xmlns:ns2="1b7470e6-bb17-47d9-b24b-8f77ea4bfeab" xmlns:ns3="fe5c4206-c059-467e-bc2b-16b1bcccddba" targetNamespace="http://schemas.microsoft.com/office/2006/metadata/properties" ma:root="true" ma:fieldsID="d1dd679a5765d2eb5725a30749c3a4cd" ns2:_="" ns3:_="">
    <xsd:import namespace="1b7470e6-bb17-47d9-b24b-8f77ea4bfeab"/>
    <xsd:import namespace="fe5c4206-c059-467e-bc2b-16b1bcccdd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e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470e6-bb17-47d9-b24b-8f77ea4bfe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ierungen" ma:readOnly="false" ma:fieldId="{5cf76f15-5ced-4ddc-b409-7134ff3c332f}" ma:taxonomyMulti="true" ma:sspId="de2b5d56-990f-4df0-95cd-7ef9d88613b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e" ma:index="22" nillable="true" ma:displayName="e" ma:format="Dropdown" ma:internalName="e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5c4206-c059-467e-bc2b-16b1bcccddba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0a1fcd9-f6e6-4f4d-b37f-3d02764a1364}" ma:internalName="TaxCatchAll" ma:showField="CatchAllData" ma:web="fe5c4206-c059-467e-bc2b-16b1bcccdd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e5c4206-c059-467e-bc2b-16b1bcccddba" xsi:nil="true"/>
    <e xmlns="1b7470e6-bb17-47d9-b24b-8f77ea4bfeab" xsi:nil="true"/>
    <lcf76f155ced4ddcb4097134ff3c332f xmlns="1b7470e6-bb17-47d9-b24b-8f77ea4bfea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BB6E642-7965-4406-9589-D84BBFF73E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1FFB0CE-123D-4F7A-A72B-67179309E8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7470e6-bb17-47d9-b24b-8f77ea4bfeab"/>
    <ds:schemaRef ds:uri="fe5c4206-c059-467e-bc2b-16b1bcccdd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DBAD80C-9064-4D91-84E9-0D526681EC8B}">
  <ds:schemaRefs>
    <ds:schemaRef ds:uri="http://schemas.microsoft.com/office/2006/metadata/properties"/>
    <ds:schemaRef ds:uri="http://schemas.microsoft.com/office/infopath/2007/PartnerControls"/>
    <ds:schemaRef ds:uri="fe5c4206-c059-467e-bc2b-16b1bcccddba"/>
    <ds:schemaRef ds:uri="1b7470e6-bb17-47d9-b24b-8f77ea4bfea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Breitbild</PresentationFormat>
  <Paragraphs>0</Paragraphs>
  <Slides>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0</vt:i4>
      </vt:variant>
    </vt:vector>
  </HeadingPairs>
  <TitlesOfParts>
    <vt:vector size="3" baseType="lpstr">
      <vt:lpstr>Arial</vt:lpstr>
      <vt:lpstr>Times</vt:lpstr>
      <vt:lpstr>PPT_Vorlage_StAR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Janine Simmen</dc:creator>
  <cp:lastModifiedBy>Frey Tobias BAG</cp:lastModifiedBy>
  <cp:revision>53</cp:revision>
  <cp:lastPrinted>2025-09-15T06:28:41Z</cp:lastPrinted>
  <dcterms:created xsi:type="dcterms:W3CDTF">2025-09-12T15:37:32Z</dcterms:created>
  <dcterms:modified xsi:type="dcterms:W3CDTF">2025-10-10T08:08:39Z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SC#COOSYSTEM@1.1:Container">
    <vt:lpwstr>COO.2045.100.7.481818</vt:lpwstr>
  </property>
  <property fmtid="{D5CDD505-2E9C-101B-9397-08002B2CF9AE}" pid="3" name="FSC#COOELAK@1.1001:Subject">
    <vt:lpwstr/>
  </property>
  <property fmtid="{D5CDD505-2E9C-101B-9397-08002B2CF9AE}" pid="4" name="FSC#COOELAK@1.1001:FileReference">
    <vt:lpwstr>CD_Allg (2005-17336/03/02/03/01)</vt:lpwstr>
  </property>
  <property fmtid="{D5CDD505-2E9C-101B-9397-08002B2CF9AE}" pid="5" name="FSC#COOELAK@1.1001:FileRefYear">
    <vt:lpwstr>2005</vt:lpwstr>
  </property>
  <property fmtid="{D5CDD505-2E9C-101B-9397-08002B2CF9AE}" pid="6" name="FSC#COOELAK@1.1001:FileRefOrdinal">
    <vt:lpwstr>17780</vt:lpwstr>
  </property>
  <property fmtid="{D5CDD505-2E9C-101B-9397-08002B2CF9AE}" pid="7" name="FSC#COOELAK@1.1001:FileRefOU">
    <vt:lpwstr>Direktion</vt:lpwstr>
  </property>
  <property fmtid="{D5CDD505-2E9C-101B-9397-08002B2CF9AE}" pid="8" name="FSC#COOELAK@1.1001:Organization">
    <vt:lpwstr/>
  </property>
  <property fmtid="{D5CDD505-2E9C-101B-9397-08002B2CF9AE}" pid="9" name="FSC#COOELAK@1.1001:Owner">
    <vt:lpwstr> Küpfer</vt:lpwstr>
  </property>
  <property fmtid="{D5CDD505-2E9C-101B-9397-08002B2CF9AE}" pid="10" name="FSC#COOELAK@1.1001:OwnerExtension">
    <vt:lpwstr/>
  </property>
  <property fmtid="{D5CDD505-2E9C-101B-9397-08002B2CF9AE}" pid="11" name="FSC#COOELAK@1.1001:OwnerFaxExtension">
    <vt:lpwstr/>
  </property>
  <property fmtid="{D5CDD505-2E9C-101B-9397-08002B2CF9AE}" pid="12" name="FSC#COOELAK@1.1001:DispatchedBy">
    <vt:lpwstr/>
  </property>
  <property fmtid="{D5CDD505-2E9C-101B-9397-08002B2CF9AE}" pid="13" name="FSC#COOELAK@1.1001:DispatchedAt">
    <vt:lpwstr/>
  </property>
  <property fmtid="{D5CDD505-2E9C-101B-9397-08002B2CF9AE}" pid="14" name="FSC#COOELAK@1.1001:ApprovedBy">
    <vt:lpwstr/>
  </property>
  <property fmtid="{D5CDD505-2E9C-101B-9397-08002B2CF9AE}" pid="15" name="FSC#COOELAK@1.1001:ApprovedAt">
    <vt:lpwstr/>
  </property>
  <property fmtid="{D5CDD505-2E9C-101B-9397-08002B2CF9AE}" pid="16" name="FSC#COOELAK@1.1001:Department">
    <vt:lpwstr>Qualitätsmanagement (QM)</vt:lpwstr>
  </property>
  <property fmtid="{D5CDD505-2E9C-101B-9397-08002B2CF9AE}" pid="17" name="FSC#COOELAK@1.1001:CreatedAt">
    <vt:lpwstr>23.11.2005 15:18:45</vt:lpwstr>
  </property>
  <property fmtid="{D5CDD505-2E9C-101B-9397-08002B2CF9AE}" pid="18" name="FSC#COOELAK@1.1001:OU">
    <vt:lpwstr>Qualitätsmanagement (QM)</vt:lpwstr>
  </property>
  <property fmtid="{D5CDD505-2E9C-101B-9397-08002B2CF9AE}" pid="19" name="FSC#COOELAK@1.1001:Priority">
    <vt:lpwstr/>
  </property>
  <property fmtid="{D5CDD505-2E9C-101B-9397-08002B2CF9AE}" pid="20" name="FSC#COOELAK@1.1001:ObjBarCode">
    <vt:lpwstr>*COO.2045.100.7.481818*</vt:lpwstr>
  </property>
  <property fmtid="{D5CDD505-2E9C-101B-9397-08002B2CF9AE}" pid="21" name="FSC#COOELAK@1.1001:RefBarCode">
    <vt:lpwstr>*PowerPoint_Praesentationsvorlage d.pot*</vt:lpwstr>
  </property>
  <property fmtid="{D5CDD505-2E9C-101B-9397-08002B2CF9AE}" pid="22" name="FSC#COOELAK@1.1001:FileRefBarCode">
    <vt:lpwstr>*CD_Allg (2005-17336/03/02/03/01)*</vt:lpwstr>
  </property>
  <property fmtid="{D5CDD505-2E9C-101B-9397-08002B2CF9AE}" pid="23" name="FSC#COOELAK@1.1001:ExternalRef">
    <vt:lpwstr/>
  </property>
  <property fmtid="{D5CDD505-2E9C-101B-9397-08002B2CF9AE}" pid="24" name="ContentTypeId">
    <vt:lpwstr>0x010100A0B9E2E638479746BA81E38CA0E54466</vt:lpwstr>
  </property>
  <property fmtid="{D5CDD505-2E9C-101B-9397-08002B2CF9AE}" pid="25" name="MSIP_Label_aa112399-b73b-40c1-8af2-919b124b9d91_Enabled">
    <vt:lpwstr>true</vt:lpwstr>
  </property>
  <property fmtid="{D5CDD505-2E9C-101B-9397-08002B2CF9AE}" pid="26" name="MSIP_Label_aa112399-b73b-40c1-8af2-919b124b9d91_SetDate">
    <vt:lpwstr>2025-10-01T13:56:45Z</vt:lpwstr>
  </property>
  <property fmtid="{D5CDD505-2E9C-101B-9397-08002B2CF9AE}" pid="27" name="MSIP_Label_aa112399-b73b-40c1-8af2-919b124b9d91_Method">
    <vt:lpwstr>Privileged</vt:lpwstr>
  </property>
  <property fmtid="{D5CDD505-2E9C-101B-9397-08002B2CF9AE}" pid="28" name="MSIP_Label_aa112399-b73b-40c1-8af2-919b124b9d91_Name">
    <vt:lpwstr>L2</vt:lpwstr>
  </property>
  <property fmtid="{D5CDD505-2E9C-101B-9397-08002B2CF9AE}" pid="29" name="MSIP_Label_aa112399-b73b-40c1-8af2-919b124b9d91_SiteId">
    <vt:lpwstr>6ae27add-8276-4a38-88c1-3a9c1f973767</vt:lpwstr>
  </property>
  <property fmtid="{D5CDD505-2E9C-101B-9397-08002B2CF9AE}" pid="30" name="MSIP_Label_aa112399-b73b-40c1-8af2-919b124b9d91_ActionId">
    <vt:lpwstr>924143a5-0c4e-4b8f-ba20-0f0373fdc7dc</vt:lpwstr>
  </property>
  <property fmtid="{D5CDD505-2E9C-101B-9397-08002B2CF9AE}" pid="31" name="MSIP_Label_aa112399-b73b-40c1-8af2-919b124b9d91_ContentBits">
    <vt:lpwstr>0</vt:lpwstr>
  </property>
  <property fmtid="{D5CDD505-2E9C-101B-9397-08002B2CF9AE}" pid="32" name="MSIP_Label_aa112399-b73b-40c1-8af2-919b124b9d91_Tag">
    <vt:lpwstr>10, 0, 1, 1</vt:lpwstr>
  </property>
</Properties>
</file>